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2" r:id="rId5"/>
    <p:sldId id="263" r:id="rId6"/>
    <p:sldId id="265" r:id="rId7"/>
    <p:sldId id="264" r:id="rId8"/>
    <p:sldId id="270" r:id="rId9"/>
    <p:sldId id="271" r:id="rId10"/>
    <p:sldId id="272" r:id="rId11"/>
    <p:sldId id="276" r:id="rId12"/>
    <p:sldId id="268" r:id="rId13"/>
    <p:sldId id="275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D37086B-DB51-4920-9340-080AE64A90E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86E1FEA-DAC8-4312-9717-C570AE9056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/>
              <a:t>ГБОУ СО «Нижнетагильская школа №1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90</a:t>
            </a:r>
            <a:r>
              <a:rPr lang="ru-RU" sz="5400" dirty="0" smtClean="0"/>
              <a:t> </a:t>
            </a:r>
            <a:r>
              <a:rPr lang="ru-RU" sz="5400" dirty="0" smtClean="0"/>
              <a:t>лет 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76930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И сегодня школа богата своими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талантами</a:t>
            </a:r>
            <a:endParaRPr lang="ru-RU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4051"/>
            <a:ext cx="2091138" cy="318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89040"/>
            <a:ext cx="4032448" cy="291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2518764" cy="377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213" y="276860"/>
            <a:ext cx="2384329" cy="357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9712" y="3150007"/>
            <a:ext cx="2391451" cy="358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536" y="5038864"/>
            <a:ext cx="2072300" cy="138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986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школьном музее </a:t>
            </a:r>
            <a:br>
              <a:rPr lang="ru-RU" dirty="0" smtClean="0"/>
            </a:br>
            <a:r>
              <a:rPr lang="ru-RU" dirty="0" smtClean="0"/>
              <a:t>можно узнать о </a:t>
            </a:r>
            <a:r>
              <a:rPr lang="ru-RU" dirty="0" smtClean="0"/>
              <a:t>педагогах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094519"/>
            <a:ext cx="3819525" cy="254635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974" y="1556792"/>
            <a:ext cx="382270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1"/>
            <a:ext cx="382270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930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С 2017 года образовательным учреждением «Нижнетагильская школа-интернат № 1» </a:t>
            </a:r>
            <a:br>
              <a:rPr lang="ru-RU" sz="2400" dirty="0" smtClean="0"/>
            </a:br>
            <a:r>
              <a:rPr lang="ru-RU" sz="2400" dirty="0" smtClean="0"/>
              <a:t>руководит   Филиппова  Екатерина  Викторовна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84076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7243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4665"/>
            <a:ext cx="7408333" cy="4752528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Образовательное учреждение развивается, укрепляет свои традиции, создает условия для получения качественного </a:t>
            </a:r>
            <a:r>
              <a:rPr lang="ru-RU" sz="3600" dirty="0" smtClean="0"/>
              <a:t>базового  </a:t>
            </a:r>
            <a:r>
              <a:rPr lang="ru-RU" sz="3600" dirty="0"/>
              <a:t>дополнительного образования, коррекции нарушения </a:t>
            </a:r>
            <a:r>
              <a:rPr lang="ru-RU" sz="3600" dirty="0" smtClean="0"/>
              <a:t>о психофизического</a:t>
            </a:r>
            <a:r>
              <a:rPr lang="ru-RU" sz="3600" dirty="0"/>
              <a:t>, соматического и умственного развития воспитанников на всех этапах школьного </a:t>
            </a:r>
            <a:r>
              <a:rPr lang="ru-RU" sz="3600" dirty="0" smtClean="0"/>
              <a:t>детства </a:t>
            </a:r>
            <a:endParaRPr lang="ru-RU" sz="3600" dirty="0"/>
          </a:p>
          <a:p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45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976664" cy="484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627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С чего все начиналось…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268760"/>
            <a:ext cx="4103312" cy="115212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1931 год…</a:t>
            </a:r>
          </a:p>
          <a:p>
            <a:r>
              <a:rPr lang="ru-RU" b="1" dirty="0" smtClean="0"/>
              <a:t>В начальной школе № 15 </a:t>
            </a:r>
          </a:p>
          <a:p>
            <a:r>
              <a:rPr lang="ru-RU" b="1" dirty="0" smtClean="0"/>
              <a:t>по ул. Вогульской открыто 4 вспомогательных класса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340769"/>
            <a:ext cx="3822192" cy="100811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1 сентября 1933 год…</a:t>
            </a:r>
          </a:p>
          <a:p>
            <a:r>
              <a:rPr lang="ru-RU" sz="1800" b="1" dirty="0" smtClean="0"/>
              <a:t>Открылась вспомогательная </a:t>
            </a:r>
          </a:p>
          <a:p>
            <a:r>
              <a:rPr lang="ru-RU" sz="1800" b="1" dirty="0" smtClean="0"/>
              <a:t>школа № 15</a:t>
            </a:r>
          </a:p>
          <a:p>
            <a:r>
              <a:rPr lang="ru-RU" sz="1600" b="1" dirty="0" smtClean="0"/>
              <a:t>Директор </a:t>
            </a:r>
            <a:r>
              <a:rPr lang="ru-RU" sz="1600" b="1" dirty="0" err="1" smtClean="0"/>
              <a:t>Шардина</a:t>
            </a:r>
            <a:r>
              <a:rPr lang="ru-RU" sz="1600" b="1" dirty="0" smtClean="0"/>
              <a:t> Анна Михайловна</a:t>
            </a:r>
            <a:endParaRPr lang="ru-RU" sz="16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564904"/>
            <a:ext cx="3192693" cy="2128461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2952328" cy="210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05064"/>
            <a:ext cx="173213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85083"/>
            <a:ext cx="3349070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4379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12874"/>
            <a:ext cx="8064895" cy="496845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В разные годы своего существования наша школа называлась по </a:t>
            </a:r>
            <a:r>
              <a:rPr lang="ru-RU" sz="2800" dirty="0" smtClean="0"/>
              <a:t>разному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05702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4175320" cy="936104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/>
              <a:t>С 1951 года школа начала участвовать в городских выставках детского творчества</a:t>
            </a:r>
            <a:endParaRPr lang="ru-RU" b="1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988840"/>
            <a:ext cx="3822192" cy="1329035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…1955 год</a:t>
            </a:r>
          </a:p>
          <a:p>
            <a:r>
              <a:rPr lang="ru-RU" b="1" i="1" dirty="0" smtClean="0"/>
              <a:t>В школе начинает работать ежегодная медико-педагогическая комиссия по отбору учащихся во вспомогательную школу</a:t>
            </a:r>
            <a:endParaRPr lang="ru-RU" b="1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819525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113" y="3503407"/>
            <a:ext cx="3822523" cy="254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18191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трудового обучения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3744416" cy="1296144"/>
          </a:xfrm>
        </p:spPr>
        <p:txBody>
          <a:bodyPr>
            <a:noAutofit/>
          </a:bodyPr>
          <a:lstStyle/>
          <a:p>
            <a:r>
              <a:rPr lang="ru-RU" sz="1600" b="1" i="1" dirty="0" smtClean="0"/>
              <a:t>В школе открываются разные мастерские:</a:t>
            </a:r>
          </a:p>
          <a:p>
            <a:r>
              <a:rPr lang="ru-RU" sz="1600" b="1" i="1" dirty="0" smtClean="0"/>
              <a:t>1935 год –столярная;</a:t>
            </a:r>
          </a:p>
          <a:p>
            <a:r>
              <a:rPr lang="ru-RU" sz="1600" b="1" i="1" dirty="0" smtClean="0"/>
              <a:t>1938 год – швейная;</a:t>
            </a:r>
          </a:p>
          <a:p>
            <a:r>
              <a:rPr lang="ru-RU" sz="1600" b="1" i="1" dirty="0" smtClean="0"/>
              <a:t>1963-1964 годы – слесарная и обувная, переплетно-картонажное дело.</a:t>
            </a:r>
          </a:p>
          <a:p>
            <a:endParaRPr lang="ru-RU" sz="1600" b="1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556793"/>
            <a:ext cx="3822192" cy="720080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1991 -1992 годы оборудована штукатурно-малярная мастерская</a:t>
            </a:r>
            <a:endParaRPr lang="ru-RU" b="1" i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752802"/>
            <a:ext cx="2592288" cy="1728191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92866"/>
            <a:ext cx="3241077" cy="216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97152"/>
            <a:ext cx="270086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7" y="3166863"/>
            <a:ext cx="2553446" cy="1702297"/>
          </a:xfr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09738"/>
            <a:ext cx="1653799" cy="248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484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1962 – 1963 годы   </a:t>
            </a:r>
            <a:br>
              <a:rPr lang="ru-RU" sz="2400" b="1" i="1" dirty="0" smtClean="0"/>
            </a:br>
            <a:r>
              <a:rPr lang="ru-RU" sz="2400" b="1" i="1" dirty="0" smtClean="0"/>
              <a:t>открыта новая школа-интернат для детей из северных городов и сел области на 458 человек по ул. Карла Либкнехта, 37</a:t>
            </a:r>
            <a:endParaRPr lang="ru-RU" sz="24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869" y="1556792"/>
            <a:ext cx="7134497" cy="324036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3573016"/>
            <a:ext cx="3812232" cy="144016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2017год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80115"/>
            <a:ext cx="676275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96137" y="56612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2017 – 2018  год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12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Организация учащихся во внеурочное время  «Наш труд – родному городу»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656" y="1700808"/>
            <a:ext cx="3822192" cy="720080"/>
          </a:xfrm>
        </p:spPr>
        <p:txBody>
          <a:bodyPr/>
          <a:lstStyle/>
          <a:p>
            <a:r>
              <a:rPr lang="ru-RU" dirty="0" smtClean="0"/>
              <a:t>Работа на пилораме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556792"/>
            <a:ext cx="3822192" cy="1080119"/>
          </a:xfrm>
        </p:spPr>
        <p:txBody>
          <a:bodyPr>
            <a:normAutofit/>
          </a:bodyPr>
          <a:lstStyle/>
          <a:p>
            <a:r>
              <a:rPr lang="ru-RU" dirty="0" smtClean="0"/>
              <a:t>Работы на пришкольном участке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4" y="2708920"/>
            <a:ext cx="4319464" cy="3342894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2708920"/>
            <a:ext cx="4317876" cy="3341836"/>
          </a:xfrm>
        </p:spPr>
      </p:pic>
    </p:spTree>
    <p:extLst>
      <p:ext uri="{BB962C8B-B14F-4D97-AF65-F5344CB8AC3E}">
        <p14:creationId xmlns:p14="http://schemas.microsoft.com/office/powerpoint/2010/main" xmlns="" val="159718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 1964 года спортивная работа набирает свои </a:t>
            </a:r>
            <a:r>
              <a:rPr lang="ru-RU" sz="2400" dirty="0" smtClean="0"/>
              <a:t>темпы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268760"/>
            <a:ext cx="3819525" cy="254635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4005064"/>
            <a:ext cx="3822700" cy="2548466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8760"/>
            <a:ext cx="2554287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456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1981 – 1982 годы в школе действует </a:t>
            </a:r>
            <a:br>
              <a:rPr lang="ru-RU" sz="2800" dirty="0" smtClean="0"/>
            </a:br>
            <a:r>
              <a:rPr lang="ru-RU" sz="2800" dirty="0" smtClean="0"/>
              <a:t>кабинетная система:  </a:t>
            </a:r>
            <a:br>
              <a:rPr lang="ru-RU" sz="2800" dirty="0" smtClean="0"/>
            </a:br>
            <a:r>
              <a:rPr lang="ru-RU" sz="2800" dirty="0" smtClean="0"/>
              <a:t>21 учебный кабинет</a:t>
            </a:r>
            <a:r>
              <a:rPr lang="ru-RU" sz="2800" dirty="0"/>
              <a:t> </a:t>
            </a:r>
            <a:r>
              <a:rPr lang="ru-RU" sz="2800" dirty="0" smtClean="0"/>
              <a:t>  и  7 мастерских ПТО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916832"/>
            <a:ext cx="4175320" cy="1401044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Ежегодно  выпускники проходят итоговую аттестацию по разным трудовым профилям</a:t>
            </a:r>
            <a:endParaRPr lang="ru-RU" sz="2000" b="1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i="1" dirty="0" smtClean="0"/>
              <a:t>80 -90 % обучающихся сдают экзамен по труду на  «4» и «5»</a:t>
            </a:r>
            <a:endParaRPr lang="ru-RU" b="1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429000"/>
            <a:ext cx="4176464" cy="3024336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2312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306</TotalTime>
  <Words>241</Words>
  <Application>Microsoft Office PowerPoint</Application>
  <PresentationFormat>Экран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ГБОУ СО «Нижнетагильская школа №1</vt:lpstr>
      <vt:lpstr>С чего все начиналось…</vt:lpstr>
      <vt:lpstr>В разные годы своего существования наша школа называлась по разному </vt:lpstr>
      <vt:lpstr>Слайд 4</vt:lpstr>
      <vt:lpstr>Развитие трудового обучения</vt:lpstr>
      <vt:lpstr>1962 – 1963 годы    открыта новая школа-интернат для детей из северных городов и сел области на 458 человек по ул. Карла Либкнехта, 37</vt:lpstr>
      <vt:lpstr>Организация учащихся во внеурочное время  «Наш труд – родному городу»</vt:lpstr>
      <vt:lpstr>С 1964 года спортивная работа набирает свои темпы</vt:lpstr>
      <vt:lpstr>1981 – 1982 годы в школе действует  кабинетная система:   21 учебный кабинет   и  7 мастерских ПТО</vt:lpstr>
      <vt:lpstr>И сегодня школа богата своими  талантами</vt:lpstr>
      <vt:lpstr>В школьном музее  можно узнать о педагогах</vt:lpstr>
      <vt:lpstr>С 2017 года образовательным учреждением «Нижнетагильская школа-интернат № 1»  руководит   Филиппова  Екатерина  Викторовна</vt:lpstr>
      <vt:lpstr>Слайд 13</vt:lpstr>
      <vt:lpstr>Спасибо за внимание!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Школа-интернат № 1</dc:title>
  <dc:creator>Nataly</dc:creator>
  <cp:lastModifiedBy>ZamUR</cp:lastModifiedBy>
  <cp:revision>21</cp:revision>
  <dcterms:created xsi:type="dcterms:W3CDTF">2018-10-30T11:08:18Z</dcterms:created>
  <dcterms:modified xsi:type="dcterms:W3CDTF">2023-05-15T04:52:46Z</dcterms:modified>
</cp:coreProperties>
</file>